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"/>
  </p:notesMasterIdLst>
  <p:sldIdLst>
    <p:sldId id="329" r:id="rId3"/>
    <p:sldId id="363" r:id="rId4"/>
    <p:sldId id="352" r:id="rId5"/>
    <p:sldId id="364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006600"/>
    <a:srgbClr val="FF9900"/>
    <a:srgbClr val="8000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8" autoAdjust="0"/>
    <p:restoredTop sz="94660"/>
  </p:normalViewPr>
  <p:slideViewPr>
    <p:cSldViewPr>
      <p:cViewPr varScale="1">
        <p:scale>
          <a:sx n="75" d="100"/>
          <a:sy n="75" d="100"/>
        </p:scale>
        <p:origin x="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notesViewPr>
    <p:cSldViewPr>
      <p:cViewPr varScale="1">
        <p:scale>
          <a:sx n="89" d="100"/>
          <a:sy n="89" d="100"/>
        </p:scale>
        <p:origin x="-185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19F408-135E-41D1-8733-1DB43F057BF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2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metal you do need more intensity – for plastic less -&gt; one can use lower quality laser -&gt; laser diode</a:t>
            </a:r>
          </a:p>
          <a:p>
            <a:endParaRPr lang="en-GB"/>
          </a:p>
          <a:p>
            <a:r>
              <a:rPr lang="en-GB"/>
              <a:t>economical reason that it have not worked – Nd:YAG to expensive – even Laser diode is more expensive..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metal you do need more intensity – for plastic less -&gt; one can use lower quality laser -&gt; laser diode</a:t>
            </a:r>
          </a:p>
          <a:p>
            <a:endParaRPr lang="en-GB"/>
          </a:p>
          <a:p>
            <a:r>
              <a:rPr lang="en-GB"/>
              <a:t>economical reason that it have not worked – Nd:YAG to expensive – even Laser diode is more expensive..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2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7"/>
          <p:cNvCxnSpPr/>
          <p:nvPr/>
        </p:nvCxnSpPr>
        <p:spPr>
          <a:xfrm>
            <a:off x="720725" y="3644900"/>
            <a:ext cx="770413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>
            <a:lvl1pPr marL="0" indent="0" algn="ctr">
              <a:buFont typeface="Arial" charset="0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861"/>
            <a:ext cx="2697836" cy="7200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686B701-1227-CAD0-B4B8-FD19B5418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37400" r="25430" b="38660"/>
          <a:stretch/>
        </p:blipFill>
        <p:spPr>
          <a:xfrm>
            <a:off x="7331753" y="70750"/>
            <a:ext cx="1763688" cy="644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6038"/>
            <a:ext cx="2212975" cy="619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46038"/>
            <a:ext cx="6491287" cy="619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3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51337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3529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566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4595" y="85867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1000">
                <a:srgbClr val="99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0703" y="89042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8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7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Exercises</a:t>
            </a:r>
            <a:br>
              <a:rPr lang="en-GB" sz="24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Patrik Hoffmann + Sergey Shevchik</a:t>
            </a:r>
          </a:p>
        </p:txBody>
      </p:sp>
    </p:spTree>
    <p:extLst>
      <p:ext uri="{BB962C8B-B14F-4D97-AF65-F5344CB8AC3E}">
        <p14:creationId xmlns:p14="http://schemas.microsoft.com/office/powerpoint/2010/main" val="383918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49608" r="65557" b="9793"/>
          <a:stretch/>
        </p:blipFill>
        <p:spPr>
          <a:xfrm rot="12802031">
            <a:off x="4553980" y="1853603"/>
            <a:ext cx="1944214" cy="2088233"/>
          </a:xfrm>
          <a:prstGeom prst="rect">
            <a:avLst/>
          </a:prstGeom>
        </p:spPr>
      </p:pic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175846" y="53144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" name="Picture 2" descr="Bauerle-Diagramm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465" b="16129"/>
          <a:stretch/>
        </p:blipFill>
        <p:spPr bwMode="auto">
          <a:xfrm>
            <a:off x="-127092" y="0"/>
            <a:ext cx="5110370" cy="6886005"/>
          </a:xfrm>
          <a:prstGeom prst="rect">
            <a:avLst/>
          </a:prstGeom>
          <a:noFill/>
        </p:spPr>
      </p:pic>
      <p:cxnSp>
        <p:nvCxnSpPr>
          <p:cNvPr id="4" name="Gerade Verbindung mit Pfeil 3"/>
          <p:cNvCxnSpPr/>
          <p:nvPr/>
        </p:nvCxnSpPr>
        <p:spPr>
          <a:xfrm flipH="1">
            <a:off x="4355976" y="5499100"/>
            <a:ext cx="1962336" cy="5967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139951" y="3792220"/>
            <a:ext cx="1466639" cy="20032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4801" r="73100" b="13601"/>
          <a:stretch/>
        </p:blipFill>
        <p:spPr>
          <a:xfrm rot="10579316">
            <a:off x="6418157" y="3489042"/>
            <a:ext cx="1728192" cy="316835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274613" y="282816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Laser Polymer </a:t>
            </a:r>
            <a:r>
              <a:rPr lang="de-CH" dirty="0" err="1"/>
              <a:t>welding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688811" y="518155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Laser Oxidation</a:t>
            </a:r>
          </a:p>
          <a:p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4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97" y="1"/>
            <a:ext cx="8569569" cy="849313"/>
          </a:xfrm>
        </p:spPr>
        <p:txBody>
          <a:bodyPr/>
          <a:lstStyle/>
          <a:p>
            <a:r>
              <a:rPr lang="fr-FR" dirty="0" err="1"/>
              <a:t>Oxidation</a:t>
            </a:r>
            <a:r>
              <a:rPr lang="fr-FR" dirty="0"/>
              <a:t> of </a:t>
            </a:r>
            <a:r>
              <a:rPr lang="fr-FR" dirty="0" err="1"/>
              <a:t>soot</a:t>
            </a:r>
            <a:r>
              <a:rPr lang="fr-FR" dirty="0"/>
              <a:t> in black </a:t>
            </a:r>
            <a:r>
              <a:rPr lang="fr-FR" dirty="0" err="1"/>
              <a:t>anodised</a:t>
            </a:r>
            <a:r>
              <a:rPr lang="fr-FR" dirty="0"/>
              <a:t> aluminium</a:t>
            </a:r>
            <a:endParaRPr lang="en-US" dirty="0"/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6893169" y="115518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9" y="5476370"/>
            <a:ext cx="1585857" cy="9779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18482"/>
            <a:ext cx="1670362" cy="1113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" y="1018482"/>
            <a:ext cx="3456384" cy="17281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4869160"/>
            <a:ext cx="2808312" cy="1872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2910766"/>
            <a:ext cx="2861187" cy="190745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28125" y="6510991"/>
            <a:ext cx="28280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600" dirty="0"/>
              <a:t>Source: </a:t>
            </a:r>
            <a:r>
              <a:rPr lang="de-CH" sz="1600" dirty="0" err="1"/>
              <a:t>google</a:t>
            </a:r>
            <a:r>
              <a:rPr lang="de-CH" sz="1600" dirty="0"/>
              <a:t>: </a:t>
            </a:r>
            <a:r>
              <a:rPr lang="de-CH" sz="1600" dirty="0" err="1"/>
              <a:t>black</a:t>
            </a:r>
            <a:r>
              <a:rPr lang="de-CH" sz="1600" dirty="0"/>
              <a:t> Eloxal </a:t>
            </a:r>
            <a:endParaRPr lang="en-US" sz="1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04" y="1155184"/>
            <a:ext cx="3533496" cy="235566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325449" y="3617891"/>
            <a:ext cx="3752451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err="1"/>
              <a:t>Electrochemical</a:t>
            </a:r>
            <a:r>
              <a:rPr lang="de-CH" sz="1400" dirty="0"/>
              <a:t> </a:t>
            </a:r>
            <a:r>
              <a:rPr lang="de-CH" sz="1400" dirty="0" err="1"/>
              <a:t>anodisation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aluminium</a:t>
            </a:r>
            <a:r>
              <a:rPr lang="de-CH" sz="1400" dirty="0"/>
              <a:t> </a:t>
            </a:r>
            <a:r>
              <a:rPr lang="de-CH" sz="1400" dirty="0">
                <a:sym typeface="Wingdings" panose="05000000000000000000" pitchFamily="2" charset="2"/>
              </a:rPr>
              <a:t> </a:t>
            </a:r>
            <a:r>
              <a:rPr lang="de-CH" sz="1400" dirty="0" err="1">
                <a:sym typeface="Wingdings" panose="05000000000000000000" pitchFamily="2" charset="2"/>
              </a:rPr>
              <a:t>Eloxage</a:t>
            </a:r>
            <a:r>
              <a:rPr lang="de-CH" sz="1400" dirty="0">
                <a:sym typeface="Wingdings" panose="05000000000000000000" pitchFamily="2" charset="2"/>
              </a:rPr>
              <a:t> – </a:t>
            </a:r>
            <a:r>
              <a:rPr lang="de-CH" sz="1400" dirty="0" err="1">
                <a:sym typeface="Wingdings" panose="05000000000000000000" pitchFamily="2" charset="2"/>
              </a:rPr>
              <a:t>increases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scratch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resistance</a:t>
            </a:r>
            <a:r>
              <a:rPr lang="de-CH" sz="1400" dirty="0">
                <a:sym typeface="Wingdings" panose="05000000000000000000" pitchFamily="2" charset="2"/>
              </a:rPr>
              <a:t>, , </a:t>
            </a:r>
            <a:r>
              <a:rPr lang="de-CH" sz="1400" dirty="0" err="1">
                <a:sym typeface="Wingdings" panose="05000000000000000000" pitchFamily="2" charset="2"/>
              </a:rPr>
              <a:t>fill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pores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with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any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color</a:t>
            </a:r>
            <a:r>
              <a:rPr lang="de-CH" sz="1400" dirty="0">
                <a:sym typeface="Wingdings" panose="05000000000000000000" pitchFamily="2" charset="2"/>
              </a:rPr>
              <a:t>, </a:t>
            </a:r>
            <a:r>
              <a:rPr lang="de-CH" sz="1400" dirty="0" err="1">
                <a:sym typeface="Wingdings" panose="05000000000000000000" pitchFamily="2" charset="2"/>
              </a:rPr>
              <a:t>keep</a:t>
            </a:r>
            <a:r>
              <a:rPr lang="de-CH" sz="1400" dirty="0">
                <a:sym typeface="Wingdings" panose="05000000000000000000" pitchFamily="2" charset="2"/>
              </a:rPr>
              <a:t> open </a:t>
            </a:r>
            <a:r>
              <a:rPr lang="de-CH" sz="1400" dirty="0" err="1">
                <a:sym typeface="Wingdings" panose="05000000000000000000" pitchFamily="2" charset="2"/>
              </a:rPr>
              <a:t>or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close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chemically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or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by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water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vapor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exposure</a:t>
            </a:r>
            <a:endParaRPr lang="de-CH" sz="1400" dirty="0">
              <a:sym typeface="Wingdings" panose="05000000000000000000" pitchFamily="2" charset="2"/>
            </a:endParaRPr>
          </a:p>
          <a:p>
            <a:endParaRPr lang="de-CH" sz="1400" dirty="0">
              <a:sym typeface="Wingdings" panose="05000000000000000000" pitchFamily="2" charset="2"/>
            </a:endParaRPr>
          </a:p>
          <a:p>
            <a:r>
              <a:rPr lang="de-CH" sz="1400" dirty="0"/>
              <a:t>Black </a:t>
            </a:r>
            <a:r>
              <a:rPr lang="de-CH" sz="1400" dirty="0" err="1"/>
              <a:t>color</a:t>
            </a:r>
            <a:r>
              <a:rPr lang="de-CH" sz="1400" dirty="0"/>
              <a:t>: </a:t>
            </a:r>
            <a:r>
              <a:rPr lang="de-CH" sz="1400" dirty="0" err="1"/>
              <a:t>often</a:t>
            </a:r>
            <a:r>
              <a:rPr lang="de-CH" sz="1400" dirty="0"/>
              <a:t> </a:t>
            </a:r>
            <a:r>
              <a:rPr lang="de-CH" sz="1400" dirty="0" err="1"/>
              <a:t>soot</a:t>
            </a:r>
            <a:endParaRPr lang="de-CH" sz="1400" dirty="0"/>
          </a:p>
          <a:p>
            <a:endParaRPr lang="de-CH" sz="1400" dirty="0"/>
          </a:p>
          <a:p>
            <a:r>
              <a:rPr lang="de-CH" sz="1400" dirty="0" err="1"/>
              <a:t>Apply</a:t>
            </a:r>
            <a:r>
              <a:rPr lang="de-CH" sz="1400" dirty="0"/>
              <a:t> </a:t>
            </a:r>
            <a:r>
              <a:rPr lang="de-CH" sz="1400" dirty="0" err="1"/>
              <a:t>soot</a:t>
            </a:r>
            <a:r>
              <a:rPr lang="de-CH" sz="1400" dirty="0"/>
              <a:t> </a:t>
            </a:r>
            <a:r>
              <a:rPr lang="de-CH" sz="1400" dirty="0" err="1"/>
              <a:t>into</a:t>
            </a:r>
            <a:r>
              <a:rPr lang="de-CH" sz="1400" dirty="0"/>
              <a:t> </a:t>
            </a:r>
            <a:r>
              <a:rPr lang="de-CH" sz="1400" dirty="0" err="1"/>
              <a:t>porous</a:t>
            </a:r>
            <a:r>
              <a:rPr lang="de-CH" sz="1400" dirty="0"/>
              <a:t> Al</a:t>
            </a:r>
            <a:r>
              <a:rPr lang="de-CH" sz="1400" baseline="-25000" dirty="0"/>
              <a:t>2</a:t>
            </a:r>
            <a:r>
              <a:rPr lang="de-CH" sz="1400" dirty="0"/>
              <a:t>O</a:t>
            </a:r>
            <a:r>
              <a:rPr lang="de-CH" sz="1400" baseline="-25000" dirty="0"/>
              <a:t>3</a:t>
            </a:r>
          </a:p>
          <a:p>
            <a:endParaRPr lang="de-CH" sz="1400" dirty="0"/>
          </a:p>
          <a:p>
            <a:r>
              <a:rPr lang="de-CH" sz="1400" dirty="0" err="1"/>
              <a:t>Irradiate</a:t>
            </a:r>
            <a:r>
              <a:rPr lang="de-CH" sz="1400" dirty="0"/>
              <a:t> </a:t>
            </a:r>
            <a:r>
              <a:rPr lang="de-CH" sz="1400" dirty="0" err="1"/>
              <a:t>with</a:t>
            </a:r>
            <a:r>
              <a:rPr lang="de-CH" sz="1400" dirty="0"/>
              <a:t> </a:t>
            </a:r>
            <a:r>
              <a:rPr lang="de-CH" sz="1400" dirty="0" err="1"/>
              <a:t>laser</a:t>
            </a:r>
            <a:r>
              <a:rPr lang="de-CH" sz="1400" dirty="0"/>
              <a:t>: </a:t>
            </a:r>
          </a:p>
          <a:p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induce</a:t>
            </a:r>
            <a:r>
              <a:rPr lang="de-CH" sz="1400" dirty="0"/>
              <a:t> </a:t>
            </a:r>
            <a:r>
              <a:rPr lang="de-CH" sz="1400" dirty="0" err="1"/>
              <a:t>oxidation</a:t>
            </a:r>
            <a:r>
              <a:rPr lang="de-CH" sz="1400" dirty="0"/>
              <a:t> </a:t>
            </a:r>
            <a:r>
              <a:rPr lang="de-CH" sz="1400" dirty="0" err="1"/>
              <a:t>reaction</a:t>
            </a:r>
            <a:r>
              <a:rPr lang="de-CH" sz="1400" dirty="0"/>
              <a:t> – </a:t>
            </a:r>
            <a:r>
              <a:rPr lang="de-CH" sz="1400" dirty="0" err="1"/>
              <a:t>grey</a:t>
            </a:r>
            <a:r>
              <a:rPr lang="de-CH" sz="1400" dirty="0"/>
              <a:t> </a:t>
            </a:r>
            <a:r>
              <a:rPr lang="de-CH" sz="1400" dirty="0" err="1"/>
              <a:t>levels</a:t>
            </a:r>
            <a:endParaRPr lang="de-CH" sz="1400" dirty="0"/>
          </a:p>
          <a:p>
            <a:endParaRPr lang="de-CH" sz="1400" dirty="0"/>
          </a:p>
          <a:p>
            <a:r>
              <a:rPr lang="de-CH" sz="1400" dirty="0"/>
              <a:t>Higher </a:t>
            </a:r>
            <a:r>
              <a:rPr lang="de-CH" sz="1400" dirty="0" err="1"/>
              <a:t>fluence</a:t>
            </a:r>
            <a:r>
              <a:rPr lang="de-CH" sz="1400" dirty="0"/>
              <a:t> – </a:t>
            </a:r>
            <a:r>
              <a:rPr lang="de-CH" sz="1400" dirty="0" err="1"/>
              <a:t>layer</a:t>
            </a:r>
            <a:r>
              <a:rPr lang="de-CH" sz="1400" dirty="0"/>
              <a:t> </a:t>
            </a:r>
            <a:r>
              <a:rPr lang="de-CH" sz="1400" dirty="0" err="1"/>
              <a:t>ablated</a:t>
            </a:r>
            <a:r>
              <a:rPr lang="de-CH" sz="1400" dirty="0"/>
              <a:t> - metallic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4801" r="73100" b="13601"/>
          <a:stretch/>
        </p:blipFill>
        <p:spPr>
          <a:xfrm rot="10579316">
            <a:off x="7345055" y="2903690"/>
            <a:ext cx="1065953" cy="1954248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V="1">
            <a:off x="6660232" y="6064018"/>
            <a:ext cx="678785" cy="2247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6218964" y="4077686"/>
            <a:ext cx="1233356" cy="16477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97" y="1"/>
            <a:ext cx="8569569" cy="849313"/>
          </a:xfrm>
        </p:spPr>
        <p:txBody>
          <a:bodyPr/>
          <a:lstStyle/>
          <a:p>
            <a:r>
              <a:rPr lang="fr-FR" dirty="0"/>
              <a:t>Laser </a:t>
            </a:r>
            <a:r>
              <a:rPr lang="fr-FR" dirty="0" err="1"/>
              <a:t>Welding</a:t>
            </a:r>
            <a:r>
              <a:rPr lang="fr-FR" dirty="0"/>
              <a:t> of Plastic</a:t>
            </a:r>
            <a:endParaRPr lang="en-US" dirty="0"/>
          </a:p>
        </p:txBody>
      </p:sp>
      <p:pic>
        <p:nvPicPr>
          <p:cNvPr id="329732" name="Picture 4" descr="e1000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608" y="3557743"/>
            <a:ext cx="5747238" cy="2722563"/>
          </a:xfrm>
          <a:prstGeom prst="rect">
            <a:avLst/>
          </a:prstGeom>
          <a:noFill/>
        </p:spPr>
      </p:pic>
      <p:pic>
        <p:nvPicPr>
          <p:cNvPr id="329733" name="Picture 5" descr="e240000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23" y="901701"/>
            <a:ext cx="6488723" cy="2599307"/>
          </a:xfrm>
          <a:prstGeom prst="rect">
            <a:avLst/>
          </a:prstGeom>
          <a:noFill/>
        </p:spPr>
      </p:pic>
      <p:pic>
        <p:nvPicPr>
          <p:cNvPr id="329734" name="Picture 6" descr="e30000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825750"/>
            <a:ext cx="2691408" cy="1954927"/>
          </a:xfrm>
          <a:prstGeom prst="rect">
            <a:avLst/>
          </a:prstGeom>
          <a:noFill/>
        </p:spPr>
      </p:pic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6893169" y="115518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6775938" y="1049337"/>
            <a:ext cx="175846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+mn-lt"/>
              </a:rPr>
              <a:t>Ring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soldering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axicone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6424246" y="5791200"/>
            <a:ext cx="240323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+mn-lt"/>
              </a:rPr>
              <a:t>Ring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soldering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rotation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object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6808" y="5229200"/>
            <a:ext cx="3982807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de-DE" sz="1400" dirty="0" err="1">
                <a:solidFill>
                  <a:schemeClr val="tx1"/>
                </a:solidFill>
                <a:latin typeface="+mn-lt"/>
              </a:rPr>
              <a:t>Nd:YAG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cw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: 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Rotating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watch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no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go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– thermal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story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begin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end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visible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>
              <a:buAutoNum type="arabicParenR"/>
            </a:pPr>
            <a:r>
              <a:rPr lang="de-DE" sz="1400" dirty="0" err="1">
                <a:latin typeface="+mn-lt"/>
              </a:rPr>
              <a:t>Nd:YAG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Axicon</a:t>
            </a:r>
            <a:r>
              <a:rPr lang="de-DE" sz="1400" dirty="0">
                <a:latin typeface="+mn-lt"/>
              </a:rPr>
              <a:t> – </a:t>
            </a:r>
            <a:r>
              <a:rPr lang="de-DE" sz="1400" dirty="0" err="1">
                <a:latin typeface="+mn-lt"/>
              </a:rPr>
              <a:t>good</a:t>
            </a:r>
            <a:r>
              <a:rPr lang="de-DE" sz="1400" dirty="0">
                <a:latin typeface="+mn-lt"/>
              </a:rPr>
              <a:t> (but expensive)</a:t>
            </a:r>
          </a:p>
          <a:p>
            <a:pPr marL="342900" indent="-342900">
              <a:buAutoNum type="arabicParenR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Laser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diode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rack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dots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one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direction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but </a:t>
            </a:r>
            <a:r>
              <a:rPr lang="de-DE" sz="1400" dirty="0">
                <a:latin typeface="+mn-lt"/>
              </a:rPr>
              <a:t>2nd </a:t>
            </a:r>
            <a:r>
              <a:rPr lang="de-DE" sz="1400" dirty="0" err="1">
                <a:latin typeface="+mn-lt"/>
              </a:rPr>
              <a:t>exposure</a:t>
            </a:r>
            <a:r>
              <a:rPr lang="de-DE" sz="1400" dirty="0">
                <a:latin typeface="+mn-lt"/>
              </a:rPr>
              <a:t> after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rotation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90° -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good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result</a:t>
            </a:r>
            <a:endParaRPr lang="de-DE" sz="1400" dirty="0">
              <a:solidFill>
                <a:schemeClr val="tx1"/>
              </a:solidFill>
              <a:latin typeface="+mn-lt"/>
            </a:endParaRPr>
          </a:p>
          <a:p>
            <a:r>
              <a:rPr lang="de-DE" sz="1400" dirty="0">
                <a:latin typeface="+mn-lt"/>
              </a:rPr>
              <a:t>End </a:t>
            </a:r>
            <a:r>
              <a:rPr lang="de-DE" sz="1400" dirty="0" err="1">
                <a:latin typeface="+mn-lt"/>
              </a:rPr>
              <a:t>of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story</a:t>
            </a:r>
            <a:r>
              <a:rPr lang="de-DE" sz="1400" dirty="0">
                <a:latin typeface="+mn-lt"/>
              </a:rPr>
              <a:t> – </a:t>
            </a:r>
            <a:r>
              <a:rPr lang="de-DE" sz="1400" dirty="0" err="1">
                <a:latin typeface="+mn-lt"/>
              </a:rPr>
              <a:t>too</a:t>
            </a:r>
            <a:r>
              <a:rPr lang="de-DE" sz="1400" dirty="0">
                <a:latin typeface="+mn-lt"/>
              </a:rPr>
              <a:t> expensive – </a:t>
            </a:r>
            <a:r>
              <a:rPr lang="de-DE" sz="1400" dirty="0" err="1">
                <a:latin typeface="+mn-lt"/>
              </a:rPr>
              <a:t>better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glueing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77E9AE5-53DA-BE20-7CE2-C8DD35CE236B}"/>
              </a:ext>
            </a:extLst>
          </p:cNvPr>
          <p:cNvGrpSpPr/>
          <p:nvPr/>
        </p:nvGrpSpPr>
        <p:grpSpPr>
          <a:xfrm>
            <a:off x="152400" y="954088"/>
            <a:ext cx="8923864" cy="3826589"/>
            <a:chOff x="152400" y="954088"/>
            <a:chExt cx="8923864" cy="382658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98ED8854-4DC0-6E9C-7C7A-9D4FBF5467D2}"/>
                </a:ext>
              </a:extLst>
            </p:cNvPr>
            <p:cNvSpPr/>
            <p:nvPr/>
          </p:nvSpPr>
          <p:spPr>
            <a:xfrm>
              <a:off x="152400" y="954088"/>
              <a:ext cx="8827477" cy="2599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F1EC637-3C60-3097-EA12-E41884E5A3ED}"/>
                </a:ext>
              </a:extLst>
            </p:cNvPr>
            <p:cNvSpPr/>
            <p:nvPr/>
          </p:nvSpPr>
          <p:spPr>
            <a:xfrm>
              <a:off x="6232456" y="2746050"/>
              <a:ext cx="2843808" cy="2034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2134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P-Lecture Template">
  <a:themeElements>
    <a:clrScheme name="3_Template n 2 S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1600" dirty="0" smtClean="0"/>
        </a:defPPr>
      </a:lstStyle>
    </a:txDef>
  </a:objectDefaults>
  <a:extraClrSchemeLst>
    <a:extraClrScheme>
      <a:clrScheme name="3_Template n 2 SS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LP-Lecture Template vB</Template>
  <TotalTime>0</TotalTime>
  <Words>239</Words>
  <Application>Microsoft Office PowerPoint</Application>
  <PresentationFormat>Bildschirmpräsentation (4:3)</PresentationFormat>
  <Paragraphs>32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LP-Lecture Template</vt:lpstr>
      <vt:lpstr>Custom Design</vt:lpstr>
      <vt:lpstr>Exercises </vt:lpstr>
      <vt:lpstr>PowerPoint-Präsentation</vt:lpstr>
      <vt:lpstr>Oxidation of soot in black anodised aluminium</vt:lpstr>
      <vt:lpstr>Laser Welding of Plastic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</dc:creator>
  <cp:lastModifiedBy>Hoffmann, Patrik</cp:lastModifiedBy>
  <cp:revision>63</cp:revision>
  <dcterms:created xsi:type="dcterms:W3CDTF">2010-11-12T14:07:11Z</dcterms:created>
  <dcterms:modified xsi:type="dcterms:W3CDTF">2024-09-15T19:54:10Z</dcterms:modified>
</cp:coreProperties>
</file>